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3" r:id="rId3"/>
    <p:sldId id="260" r:id="rId4"/>
    <p:sldId id="262" r:id="rId5"/>
    <p:sldId id="259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khya Kapavarapu" initials="AK" lastIdx="1" clrIdx="0">
    <p:extLst>
      <p:ext uri="{19B8F6BF-5375-455C-9EA6-DF929625EA0E}">
        <p15:presenceInfo xmlns:p15="http://schemas.microsoft.com/office/powerpoint/2012/main" userId="0080c2a56c84229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A2F481-1476-47C3-8BBA-C1332C7AD735}" v="3" dt="2019-05-24T07:08:25.0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14" autoAdjust="0"/>
    <p:restoredTop sz="94660"/>
  </p:normalViewPr>
  <p:slideViewPr>
    <p:cSldViewPr snapToGrid="0">
      <p:cViewPr>
        <p:scale>
          <a:sx n="64" d="100"/>
          <a:sy n="64" d="100"/>
        </p:scale>
        <p:origin x="6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8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672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52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8145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54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41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16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68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503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655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13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32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9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242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17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262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263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EEDC-556A-493B-9BD2-466F81129537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61513-883C-4FE9-93AF-1FE6A9A55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739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256A9E8-E38E-492F-B9E3-65C6ADCEB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55"/>
          <a:stretch/>
        </p:blipFill>
        <p:spPr>
          <a:xfrm>
            <a:off x="20" y="-2030"/>
            <a:ext cx="12191980" cy="685597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21111F4-7BCE-41AA-832B-F51ACE9AE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746" y="454710"/>
            <a:ext cx="10747307" cy="23876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C0C0C0"/>
                </a:highlight>
              </a:rPr>
              <a:t>SMART STREET LIGHT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56AF27F-B8CC-4A68-A013-D611367C6BBE}"/>
              </a:ext>
            </a:extLst>
          </p:cNvPr>
          <p:cNvSpPr txBox="1">
            <a:spLocks/>
          </p:cNvSpPr>
          <p:nvPr/>
        </p:nvSpPr>
        <p:spPr>
          <a:xfrm>
            <a:off x="1523990" y="2457036"/>
            <a:ext cx="9144000" cy="6539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100" dirty="0">
                <a:solidFill>
                  <a:schemeClr val="bg1"/>
                </a:solidFill>
                <a:highlight>
                  <a:srgbClr val="C0C0C0"/>
                </a:highlight>
              </a:rPr>
              <a:t>MANAGEMENT</a:t>
            </a:r>
            <a:r>
              <a:rPr lang="en-US" dirty="0">
                <a:solidFill>
                  <a:schemeClr val="bg1"/>
                </a:solidFill>
                <a:highlight>
                  <a:srgbClr val="C0C0C0"/>
                </a:highlight>
              </a:rPr>
              <a:t> 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D472DF8-3B15-44BE-B4DB-289CDD0C2A36}"/>
              </a:ext>
            </a:extLst>
          </p:cNvPr>
          <p:cNvSpPr txBox="1">
            <a:spLocks/>
          </p:cNvSpPr>
          <p:nvPr/>
        </p:nvSpPr>
        <p:spPr>
          <a:xfrm>
            <a:off x="-815216" y="3466238"/>
            <a:ext cx="13439774" cy="6539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highlight>
                  <a:srgbClr val="C0C0C0"/>
                </a:highlight>
              </a:rPr>
              <a:t>USING IBM WATSON   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532AA325-AF60-494F-909C-96934B7DFEF5}"/>
              </a:ext>
            </a:extLst>
          </p:cNvPr>
          <p:cNvSpPr txBox="1">
            <a:spLocks/>
          </p:cNvSpPr>
          <p:nvPr/>
        </p:nvSpPr>
        <p:spPr>
          <a:xfrm>
            <a:off x="6709741" y="539798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400" dirty="0"/>
              <a:t>TEAM PHOENIX</a:t>
            </a:r>
          </a:p>
        </p:txBody>
      </p:sp>
    </p:spTree>
    <p:extLst>
      <p:ext uri="{BB962C8B-B14F-4D97-AF65-F5344CB8AC3E}">
        <p14:creationId xmlns:p14="http://schemas.microsoft.com/office/powerpoint/2010/main" val="3430910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256A9E8-E38E-492F-B9E3-65C6ADCEB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55"/>
          <a:stretch/>
        </p:blipFill>
        <p:spPr>
          <a:xfrm>
            <a:off x="20" y="-2030"/>
            <a:ext cx="12191980" cy="685597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21111F4-7BCE-41AA-832B-F51ACE9AE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746" y="454710"/>
            <a:ext cx="10747307" cy="23876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C0C0C0"/>
                </a:highlight>
              </a:rPr>
              <a:t>Problem statement-</a:t>
            </a:r>
            <a:br>
              <a:rPr lang="en-US" sz="4800" dirty="0">
                <a:solidFill>
                  <a:schemeClr val="bg1"/>
                </a:solidFill>
                <a:highlight>
                  <a:srgbClr val="C0C0C0"/>
                </a:highlight>
              </a:rPr>
            </a:br>
            <a:endParaRPr lang="en-US" sz="48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56AF27F-B8CC-4A68-A013-D611367C6BBE}"/>
              </a:ext>
            </a:extLst>
          </p:cNvPr>
          <p:cNvSpPr txBox="1">
            <a:spLocks/>
          </p:cNvSpPr>
          <p:nvPr/>
        </p:nvSpPr>
        <p:spPr>
          <a:xfrm>
            <a:off x="1523990" y="2457036"/>
            <a:ext cx="9144000" cy="6539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highlight>
                  <a:srgbClr val="C0C0C0"/>
                </a:highlight>
              </a:rPr>
              <a:t> 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D472DF8-3B15-44BE-B4DB-289CDD0C2A36}"/>
              </a:ext>
            </a:extLst>
          </p:cNvPr>
          <p:cNvSpPr txBox="1">
            <a:spLocks/>
          </p:cNvSpPr>
          <p:nvPr/>
        </p:nvSpPr>
        <p:spPr>
          <a:xfrm>
            <a:off x="-815216" y="3466238"/>
            <a:ext cx="13439774" cy="6539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highlight>
                  <a:srgbClr val="C0C0C0"/>
                </a:highlight>
              </a:rPr>
              <a:t>   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532AA325-AF60-494F-909C-96934B7DFEF5}"/>
              </a:ext>
            </a:extLst>
          </p:cNvPr>
          <p:cNvSpPr txBox="1">
            <a:spLocks/>
          </p:cNvSpPr>
          <p:nvPr/>
        </p:nvSpPr>
        <p:spPr>
          <a:xfrm>
            <a:off x="6709741" y="539798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4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B252B4-8662-4024-8969-368EFD1665E6}"/>
              </a:ext>
            </a:extLst>
          </p:cNvPr>
          <p:cNvSpPr txBox="1"/>
          <p:nvPr/>
        </p:nvSpPr>
        <p:spPr>
          <a:xfrm>
            <a:off x="195469" y="3466238"/>
            <a:ext cx="1120471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ighlight>
                  <a:srgbClr val="000000"/>
                </a:highlight>
              </a:rPr>
              <a:t>Manual and Automatic switching off and on of street lights </a:t>
            </a:r>
          </a:p>
          <a:p>
            <a:r>
              <a:rPr lang="en-US" sz="3200" dirty="0">
                <a:highlight>
                  <a:srgbClr val="000000"/>
                </a:highlight>
              </a:rPr>
              <a:t>considering the intensity of sunlight, brightness control of light on detecting movement using LDR , Ultrasonic sensor,  </a:t>
            </a:r>
            <a:r>
              <a:rPr lang="en-US" sz="3200" dirty="0" err="1">
                <a:highlight>
                  <a:srgbClr val="000000"/>
                </a:highlight>
              </a:rPr>
              <a:t>NodeRed</a:t>
            </a:r>
            <a:r>
              <a:rPr lang="en-US" sz="3200" dirty="0">
                <a:highlight>
                  <a:srgbClr val="000000"/>
                </a:highlight>
              </a:rPr>
              <a:t> and MIT app inventor.</a:t>
            </a:r>
          </a:p>
        </p:txBody>
      </p:sp>
    </p:spTree>
    <p:extLst>
      <p:ext uri="{BB962C8B-B14F-4D97-AF65-F5344CB8AC3E}">
        <p14:creationId xmlns:p14="http://schemas.microsoft.com/office/powerpoint/2010/main" val="3371809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256A9E8-E38E-492F-B9E3-65C6ADCEB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55"/>
          <a:stretch/>
        </p:blipFill>
        <p:spPr>
          <a:xfrm>
            <a:off x="0" y="-107301"/>
            <a:ext cx="12191980" cy="6855970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4A1369AE-E017-4D7B-BE2A-D899F8FB1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0"/>
            <a:ext cx="10353761" cy="110324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highlight>
                  <a:srgbClr val="C0C0C0"/>
                </a:highlight>
              </a:rPr>
              <a:t>Our approach-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EDFEF5-9652-4DEB-8138-103C72CC3491}"/>
              </a:ext>
            </a:extLst>
          </p:cNvPr>
          <p:cNvSpPr txBox="1"/>
          <p:nvPr/>
        </p:nvSpPr>
        <p:spPr>
          <a:xfrm>
            <a:off x="424233" y="1103243"/>
            <a:ext cx="10353761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highlight>
                  <a:srgbClr val="C0C0C0"/>
                </a:highlight>
              </a:rPr>
              <a:t>Two modes-</a:t>
            </a:r>
            <a:endParaRPr lang="en-US" sz="2800" dirty="0">
              <a:highlight>
                <a:srgbClr val="000000"/>
              </a:highligh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000000"/>
                </a:highlight>
              </a:rPr>
              <a:t>Automatic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000000"/>
                </a:highlight>
              </a:rPr>
              <a:t>Manual</a:t>
            </a:r>
          </a:p>
          <a:p>
            <a:endParaRPr lang="en-US" sz="2800" dirty="0"/>
          </a:p>
          <a:p>
            <a:r>
              <a:rPr lang="en-US" sz="2800" dirty="0">
                <a:solidFill>
                  <a:schemeClr val="bg1"/>
                </a:solidFill>
                <a:highlight>
                  <a:srgbClr val="C0C0C0"/>
                </a:highlight>
              </a:rPr>
              <a:t>Automatic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000000"/>
                </a:highlight>
              </a:rPr>
              <a:t>Street lights are OFF during the day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000000"/>
                </a:highlight>
              </a:rPr>
              <a:t> Street lights are ON during the night with low intensity until a vehicle approaches. Then intensity increases.</a:t>
            </a:r>
          </a:p>
          <a:p>
            <a:r>
              <a:rPr lang="en-US" sz="2800" dirty="0">
                <a:solidFill>
                  <a:schemeClr val="bg1"/>
                </a:solidFill>
                <a:highlight>
                  <a:srgbClr val="C0C0C0"/>
                </a:highlight>
              </a:rPr>
              <a:t>Manual: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000000"/>
                </a:highlight>
              </a:rPr>
              <a:t>Using buttons from an android app to control the switches.</a:t>
            </a:r>
          </a:p>
          <a:p>
            <a:endParaRPr lang="en-US" sz="3200" dirty="0"/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710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256A9E8-E38E-492F-B9E3-65C6ADCEB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55"/>
          <a:stretch/>
        </p:blipFill>
        <p:spPr>
          <a:xfrm>
            <a:off x="20" y="0"/>
            <a:ext cx="12191980" cy="69344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4B9F4-0DA5-433F-BE30-9E6040C0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009" y="-616226"/>
            <a:ext cx="11757991" cy="177910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C0C0C0"/>
                </a:highlight>
              </a:rPr>
              <a:t>mechanism</a:t>
            </a:r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78A6EE39-2031-4926-AF52-F0A1976E54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338" y="2995616"/>
            <a:ext cx="4317045" cy="38007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CA6AD0-63CB-4D78-B21E-E21E6F00D6B1}"/>
              </a:ext>
            </a:extLst>
          </p:cNvPr>
          <p:cNvSpPr txBox="1"/>
          <p:nvPr/>
        </p:nvSpPr>
        <p:spPr>
          <a:xfrm>
            <a:off x="192009" y="470454"/>
            <a:ext cx="699714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0000"/>
                </a:highlight>
              </a:rPr>
              <a:t>ARDUINO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highlight>
                <a:srgbClr val="0000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0000"/>
                </a:highlight>
              </a:rPr>
              <a:t>NODE MCU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highlight>
                <a:srgbClr val="0000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0000"/>
                </a:highlight>
              </a:rPr>
              <a:t>LDR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highlight>
                <a:srgbClr val="0000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0000"/>
                </a:highlight>
              </a:rPr>
              <a:t>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highlight>
                <a:srgbClr val="0000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0000"/>
                </a:highlight>
              </a:rPr>
              <a:t>ULTRASONIC SENSOR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F6A34B-F4E1-4F40-8E48-E6A9C4C498BC}"/>
              </a:ext>
            </a:extLst>
          </p:cNvPr>
          <p:cNvSpPr txBox="1"/>
          <p:nvPr/>
        </p:nvSpPr>
        <p:spPr>
          <a:xfrm>
            <a:off x="477078" y="4263887"/>
            <a:ext cx="62715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ighlight>
                  <a:srgbClr val="000000"/>
                </a:highlight>
              </a:rPr>
              <a:t>Using  </a:t>
            </a:r>
            <a:r>
              <a:rPr lang="en-US" sz="2000" dirty="0" err="1">
                <a:highlight>
                  <a:srgbClr val="000000"/>
                </a:highlight>
              </a:rPr>
              <a:t>NodeRed</a:t>
            </a:r>
            <a:r>
              <a:rPr lang="en-US" sz="2000" dirty="0">
                <a:highlight>
                  <a:srgbClr val="000000"/>
                </a:highlight>
              </a:rPr>
              <a:t> and MIT app inventor to create an app that controls the on and off of street lights.  When LDR value &gt; 700 and distance of the object detected by ultrasonic sensor &lt; 100 , led glows with more intensity.</a:t>
            </a:r>
          </a:p>
        </p:txBody>
      </p:sp>
    </p:spTree>
    <p:extLst>
      <p:ext uri="{BB962C8B-B14F-4D97-AF65-F5344CB8AC3E}">
        <p14:creationId xmlns:p14="http://schemas.microsoft.com/office/powerpoint/2010/main" val="2429352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256A9E8-E38E-492F-B9E3-65C6ADCEB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55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C440DD8-C2C2-46DA-9995-420043AEB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447" y="212504"/>
            <a:ext cx="9001125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highlight>
                  <a:srgbClr val="C0C0C0"/>
                </a:highlight>
              </a:rPr>
              <a:t>WHY DO WE NEED SMART STREET LIGHTS?</a:t>
            </a:r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BC5D9CDB-2E10-42CD-9FB8-6EDE05114C61}"/>
              </a:ext>
            </a:extLst>
          </p:cNvPr>
          <p:cNvSpPr txBox="1">
            <a:spLocks/>
          </p:cNvSpPr>
          <p:nvPr/>
        </p:nvSpPr>
        <p:spPr>
          <a:xfrm>
            <a:off x="1366669" y="2601119"/>
            <a:ext cx="9001462" cy="165576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12800" dirty="0">
                <a:highlight>
                  <a:srgbClr val="000000"/>
                </a:highlight>
              </a:rPr>
              <a:t>Less energy consumption </a:t>
            </a:r>
          </a:p>
          <a:p>
            <a:pPr marL="342900" indent="-342900"/>
            <a:r>
              <a:rPr lang="en-US" sz="12800" dirty="0">
                <a:highlight>
                  <a:srgbClr val="000000"/>
                </a:highlight>
              </a:rPr>
              <a:t>Improves light quality </a:t>
            </a:r>
          </a:p>
          <a:p>
            <a:pPr marL="342900" indent="-342900"/>
            <a:r>
              <a:rPr lang="en-US" sz="12800" dirty="0">
                <a:highlight>
                  <a:srgbClr val="000000"/>
                </a:highlight>
              </a:rPr>
              <a:t>Reduce maintenance </a:t>
            </a:r>
          </a:p>
          <a:p>
            <a:pPr marL="342900" indent="-342900"/>
            <a:r>
              <a:rPr lang="en-US" sz="12800" dirty="0">
                <a:highlight>
                  <a:srgbClr val="000000"/>
                </a:highlight>
              </a:rPr>
              <a:t>Reduce CO2 emission </a:t>
            </a:r>
          </a:p>
          <a:p>
            <a:pPr marL="342900" indent="-342900"/>
            <a:r>
              <a:rPr lang="en-US" sz="12800" dirty="0">
                <a:highlight>
                  <a:srgbClr val="000000"/>
                </a:highlight>
              </a:rPr>
              <a:t>Secure and safe </a:t>
            </a:r>
          </a:p>
          <a:p>
            <a:pPr marL="0" indent="0">
              <a:buNone/>
            </a:pPr>
            <a:endParaRPr lang="en-US" sz="12800" dirty="0">
              <a:highlight>
                <a:srgbClr val="000000"/>
              </a:highlight>
            </a:endParaRPr>
          </a:p>
          <a:p>
            <a:pPr marL="342900" indent="-3429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871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256A9E8-E38E-492F-B9E3-65C6ADCEB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55"/>
          <a:stretch/>
        </p:blipFill>
        <p:spPr>
          <a:xfrm>
            <a:off x="20" y="0"/>
            <a:ext cx="12191980" cy="69344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4B9F4-0DA5-433F-BE30-9E6040C0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7" y="-178905"/>
            <a:ext cx="11757991" cy="177910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highlight>
                  <a:srgbClr val="C0C0C0"/>
                </a:highlight>
              </a:rPr>
              <a:t>Thank you </a:t>
            </a:r>
            <a:r>
              <a:rPr lang="en-US" sz="4800" dirty="0">
                <a:solidFill>
                  <a:schemeClr val="bg1"/>
                </a:solidFill>
                <a:highlight>
                  <a:srgbClr val="C0C0C0"/>
                </a:highlight>
                <a:sym typeface="Wingdings" panose="05000000000000000000" pitchFamily="2" charset="2"/>
              </a:rPr>
              <a:t></a:t>
            </a:r>
            <a:endParaRPr lang="en-US" sz="48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371E83-6F7A-4254-8ADE-B214CB68C7A5}"/>
              </a:ext>
            </a:extLst>
          </p:cNvPr>
          <p:cNvSpPr txBox="1"/>
          <p:nvPr/>
        </p:nvSpPr>
        <p:spPr>
          <a:xfrm>
            <a:off x="9293087" y="5171194"/>
            <a:ext cx="35482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BY :</a:t>
            </a:r>
          </a:p>
          <a:p>
            <a:r>
              <a:rPr lang="en-US" sz="2400" b="1" i="1" dirty="0"/>
              <a:t>K. ALEKHYA</a:t>
            </a:r>
          </a:p>
          <a:p>
            <a:r>
              <a:rPr lang="en-US" sz="2400" b="1" i="1" dirty="0"/>
              <a:t>V. HRISHITHA</a:t>
            </a:r>
          </a:p>
          <a:p>
            <a:r>
              <a:rPr lang="en-US" sz="2400" b="1" i="1" dirty="0"/>
              <a:t>CH. MAHITHA</a:t>
            </a:r>
          </a:p>
        </p:txBody>
      </p:sp>
    </p:spTree>
    <p:extLst>
      <p:ext uri="{BB962C8B-B14F-4D97-AF65-F5344CB8AC3E}">
        <p14:creationId xmlns:p14="http://schemas.microsoft.com/office/powerpoint/2010/main" val="4563938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1439</TotalTime>
  <Words>184</Words>
  <Application>Microsoft Office PowerPoint</Application>
  <PresentationFormat>Widescreen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Bookman Old Style</vt:lpstr>
      <vt:lpstr>Calibri</vt:lpstr>
      <vt:lpstr>Rockwell</vt:lpstr>
      <vt:lpstr>Damask</vt:lpstr>
      <vt:lpstr>SMART STREET LIGHT  </vt:lpstr>
      <vt:lpstr>Problem statement- </vt:lpstr>
      <vt:lpstr>Our approach-</vt:lpstr>
      <vt:lpstr>mechanism</vt:lpstr>
      <vt:lpstr>WHY DO WE NEED SMART STREET LIGHTS?</vt:lpstr>
      <vt:lpstr>Thank you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STREET LIGHT</dc:title>
  <dc:creator>Alekhya Kapavarapu</dc:creator>
  <cp:lastModifiedBy>Alekhya Kapavarapu</cp:lastModifiedBy>
  <cp:revision>17</cp:revision>
  <dcterms:created xsi:type="dcterms:W3CDTF">2019-05-24T04:59:09Z</dcterms:created>
  <dcterms:modified xsi:type="dcterms:W3CDTF">2019-05-25T05:00:10Z</dcterms:modified>
</cp:coreProperties>
</file>